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>
        <p:scale>
          <a:sx n="75" d="100"/>
          <a:sy n="75" d="100"/>
        </p:scale>
        <p:origin x="112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6470B-5A7F-4967-A159-09EC11C72AAC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319CA-D859-4022-AE59-0BC6416276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440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19CA-D859-4022-AE59-0BC6416276C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301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19CA-D859-4022-AE59-0BC6416276C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343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19CA-D859-4022-AE59-0BC6416276C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9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19CA-D859-4022-AE59-0BC6416276C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199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19CA-D859-4022-AE59-0BC6416276C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520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19CA-D859-4022-AE59-0BC6416276C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713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19CA-D859-4022-AE59-0BC6416276C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147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19CA-D859-4022-AE59-0BC6416276C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50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19CA-D859-4022-AE59-0BC6416276C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812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09B3-42B5-4BF1-83DD-75A147DB53F5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867A-0A56-4C2E-A678-61ECC6DFCB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09B3-42B5-4BF1-83DD-75A147DB53F5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867A-0A56-4C2E-A678-61ECC6DFCB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09B3-42B5-4BF1-83DD-75A147DB53F5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867A-0A56-4C2E-A678-61ECC6DFCB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09B3-42B5-4BF1-83DD-75A147DB53F5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867A-0A56-4C2E-A678-61ECC6DFCB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09B3-42B5-4BF1-83DD-75A147DB53F5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867A-0A56-4C2E-A678-61ECC6DFCB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09B3-42B5-4BF1-83DD-75A147DB53F5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867A-0A56-4C2E-A678-61ECC6DFCB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09B3-42B5-4BF1-83DD-75A147DB53F5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867A-0A56-4C2E-A678-61ECC6DFCB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09B3-42B5-4BF1-83DD-75A147DB53F5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867A-0A56-4C2E-A678-61ECC6DFCB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09B3-42B5-4BF1-83DD-75A147DB53F5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867A-0A56-4C2E-A678-61ECC6DFCB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09B3-42B5-4BF1-83DD-75A147DB53F5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867A-0A56-4C2E-A678-61ECC6DFCB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09B3-42B5-4BF1-83DD-75A147DB53F5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867A-0A56-4C2E-A678-61ECC6DFCB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609B3-42B5-4BF1-83DD-75A147DB53F5}" type="datetimeFigureOut">
              <a:rPr lang="en-GB" smtClean="0"/>
              <a:pPr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9867A-0A56-4C2E-A678-61ECC6DFCB5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19872" y="476672"/>
            <a:ext cx="57241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VISION FOR CALVARY </a:t>
            </a:r>
          </a:p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CHURCH &amp; CHRISTIAN CENTRE </a:t>
            </a:r>
          </a:p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2013 – 2018</a:t>
            </a:r>
          </a:p>
        </p:txBody>
      </p:sp>
      <p:pic>
        <p:nvPicPr>
          <p:cNvPr id="4" name="Picture 3" descr="Calvary transparent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772816"/>
            <a:ext cx="8280920" cy="44644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675456"/>
            <a:ext cx="9144000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b="1" dirty="0" smtClean="0"/>
          </a:p>
          <a:p>
            <a:pPr algn="ctr"/>
            <a:endParaRPr lang="en-GB" sz="2000" b="1" dirty="0" smtClean="0"/>
          </a:p>
          <a:p>
            <a:pPr algn="ctr"/>
            <a:endParaRPr lang="en-GB" sz="2000" b="1" dirty="0" smtClean="0"/>
          </a:p>
          <a:p>
            <a:endParaRPr lang="en-GB" sz="4000" b="1" dirty="0" smtClean="0"/>
          </a:p>
          <a:p>
            <a:endParaRPr lang="en-GB" sz="4000" b="1" dirty="0" smtClean="0"/>
          </a:p>
          <a:p>
            <a:endParaRPr lang="en-GB" sz="4000" b="1" dirty="0" smtClean="0"/>
          </a:p>
          <a:p>
            <a:endParaRPr lang="en-GB" sz="4000" b="1" dirty="0" smtClean="0"/>
          </a:p>
          <a:p>
            <a:pPr algn="ctr"/>
            <a:r>
              <a:rPr lang="en-GB" sz="4000" b="1" dirty="0" smtClean="0"/>
              <a:t>The will of God at the centre of </a:t>
            </a:r>
          </a:p>
          <a:p>
            <a:pPr algn="ctr"/>
            <a:r>
              <a:rPr lang="en-GB" sz="4000" b="1" dirty="0" smtClean="0"/>
              <a:t>everything we do. </a:t>
            </a:r>
          </a:p>
          <a:p>
            <a:pPr algn="ctr"/>
            <a:endParaRPr lang="en-GB" sz="4000" b="1" dirty="0" smtClean="0"/>
          </a:p>
          <a:p>
            <a:pPr algn="ctr"/>
            <a:r>
              <a:rPr lang="en-GB" sz="4000" b="1" dirty="0" smtClean="0"/>
              <a:t>All members listening to,  and acting in unity on,  guidance from the Holy Spirit.</a:t>
            </a:r>
          </a:p>
          <a:p>
            <a:endParaRPr lang="en-GB" b="1" dirty="0"/>
          </a:p>
          <a:p>
            <a:endParaRPr lang="en-GB" sz="2000" b="1" dirty="0" smtClean="0"/>
          </a:p>
          <a:p>
            <a:endParaRPr lang="en-GB" sz="2000" b="1" dirty="0"/>
          </a:p>
        </p:txBody>
      </p:sp>
      <p:pic>
        <p:nvPicPr>
          <p:cNvPr id="8" name="Picture 7" descr="Calvary transparent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88640"/>
            <a:ext cx="2376264" cy="11247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852935"/>
            <a:ext cx="799288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/>
              <a:t>An unstoppable, rapid-growing army of God – fighting together for God’s truth to be upheld, and for freedom for the captives.</a:t>
            </a:r>
          </a:p>
          <a:p>
            <a:endParaRPr lang="en-GB" b="1" dirty="0" smtClean="0"/>
          </a:p>
        </p:txBody>
      </p:sp>
      <p:pic>
        <p:nvPicPr>
          <p:cNvPr id="3" name="Picture 2" descr="Calvary transparent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32656"/>
            <a:ext cx="2664296" cy="11521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182505"/>
            <a:ext cx="76328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/>
              <a:t>Daily signs, wonders and miracles following the preaching of the gospel - wherever members </a:t>
            </a:r>
          </a:p>
          <a:p>
            <a:pPr algn="ctr"/>
            <a:r>
              <a:rPr lang="en-GB" sz="4000" b="1" dirty="0" smtClean="0"/>
              <a:t>preach it</a:t>
            </a:r>
          </a:p>
          <a:p>
            <a:endParaRPr lang="en-GB" sz="4000" b="1" dirty="0" smtClean="0"/>
          </a:p>
        </p:txBody>
      </p:sp>
      <p:pic>
        <p:nvPicPr>
          <p:cNvPr id="3" name="Picture 2" descr="Calvary transparent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48680"/>
            <a:ext cx="2376264" cy="93610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276872"/>
            <a:ext cx="849694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/>
              <a:t>A family, full of joy, honour  and love – supporting and encouraging those who struggle (not  condemning them),  but yet upholding God’s word</a:t>
            </a:r>
          </a:p>
          <a:p>
            <a:endParaRPr lang="en-GB" b="1" dirty="0" smtClean="0"/>
          </a:p>
        </p:txBody>
      </p:sp>
      <p:pic>
        <p:nvPicPr>
          <p:cNvPr id="3" name="Picture 2" descr="Calvary transparent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04664"/>
            <a:ext cx="2195736" cy="10081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132856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/>
              <a:t>Every member using their Spirit-given gifts to further the Kingdom, and every member’s contribution equally valued</a:t>
            </a:r>
          </a:p>
          <a:p>
            <a:endParaRPr lang="en-GB" sz="4000" b="1" dirty="0" smtClean="0"/>
          </a:p>
        </p:txBody>
      </p:sp>
      <p:pic>
        <p:nvPicPr>
          <p:cNvPr id="3" name="Picture 2" descr="Calvary transparent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60648"/>
            <a:ext cx="1979712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564904"/>
            <a:ext cx="84249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/>
              <a:t>Leaders and members of all ministry teams, 100% committed to the vision,  and prioritising their time to see it happen</a:t>
            </a:r>
          </a:p>
          <a:p>
            <a:endParaRPr lang="en-GB" sz="4000" b="1" dirty="0" smtClean="0"/>
          </a:p>
        </p:txBody>
      </p:sp>
      <p:pic>
        <p:nvPicPr>
          <p:cNvPr id="3" name="Picture 2" descr="Calvary transparent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04664"/>
            <a:ext cx="2339752" cy="100811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136339"/>
            <a:ext cx="896448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/>
              <a:t>Sister church on Lyme Park,  in constant use by young people active in Kingdom Service – including providing work for the vulnerable and disadvantaged</a:t>
            </a:r>
          </a:p>
          <a:p>
            <a:endParaRPr lang="en-GB" b="1" dirty="0" smtClean="0"/>
          </a:p>
        </p:txBody>
      </p:sp>
      <p:pic>
        <p:nvPicPr>
          <p:cNvPr id="3" name="Picture 2" descr="Calvary transparent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332656"/>
            <a:ext cx="1979712" cy="115212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348880"/>
            <a:ext cx="88924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/>
              <a:t>Holy Spirit led worship provided by young believers, being mentored, </a:t>
            </a:r>
          </a:p>
          <a:p>
            <a:pPr algn="ctr"/>
            <a:r>
              <a:rPr lang="en-GB" sz="4000" b="1" dirty="0" smtClean="0"/>
              <a:t>taught and released in their </a:t>
            </a:r>
            <a:r>
              <a:rPr lang="en-GB" sz="4000" b="1" dirty="0" err="1" smtClean="0"/>
              <a:t>giftings</a:t>
            </a:r>
            <a:r>
              <a:rPr lang="en-GB" sz="4000" b="1" dirty="0" smtClean="0"/>
              <a:t>, </a:t>
            </a:r>
          </a:p>
          <a:p>
            <a:pPr algn="ctr"/>
            <a:r>
              <a:rPr lang="en-GB" sz="4000" b="1" dirty="0" smtClean="0"/>
              <a:t>by experienced worship leaders </a:t>
            </a:r>
          </a:p>
          <a:p>
            <a:pPr algn="ctr"/>
            <a:r>
              <a:rPr lang="en-GB" sz="4000" b="1" dirty="0" smtClean="0"/>
              <a:t>and first class musicians.</a:t>
            </a:r>
          </a:p>
        </p:txBody>
      </p:sp>
      <p:pic>
        <p:nvPicPr>
          <p:cNvPr id="3" name="Picture 2" descr="Calvary transparent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548680"/>
            <a:ext cx="2088232" cy="9807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209</Words>
  <Application>Microsoft Office PowerPoint</Application>
  <PresentationFormat>On-screen Show (4:3)</PresentationFormat>
  <Paragraphs>35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 Anne Davies</dc:creator>
  <cp:lastModifiedBy>gary.holdcroft@ntlworld.com</cp:lastModifiedBy>
  <cp:revision>8</cp:revision>
  <dcterms:created xsi:type="dcterms:W3CDTF">2013-05-01T07:05:51Z</dcterms:created>
  <dcterms:modified xsi:type="dcterms:W3CDTF">2013-09-08T18:42:45Z</dcterms:modified>
</cp:coreProperties>
</file>